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5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8/12/2010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BTS2010, the new mapper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By Jan Eliasen, MVP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Agenda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About Jan Eliasen</a:t>
            </a:r>
          </a:p>
          <a:p>
            <a:r>
              <a:rPr lang="da-DK" dirty="0" smtClean="0"/>
              <a:t>Rule #1</a:t>
            </a:r>
          </a:p>
          <a:p>
            <a:r>
              <a:rPr lang="da-DK" dirty="0" smtClean="0"/>
              <a:t>New mapper features </a:t>
            </a:r>
            <a:r>
              <a:rPr lang="da-DK" dirty="0" smtClean="0">
                <a:sym typeface="Wingdings" pitchFamily="2" charset="2"/>
              </a:rPr>
              <a:t></a:t>
            </a:r>
            <a:endParaRPr lang="da-DK" dirty="0" smtClean="0"/>
          </a:p>
          <a:p>
            <a:r>
              <a:rPr lang="da-DK" dirty="0" smtClean="0"/>
              <a:t>What we haven’t gotten </a:t>
            </a:r>
            <a:r>
              <a:rPr lang="da-DK" dirty="0" smtClean="0">
                <a:sym typeface="Wingdings" pitchFamily="2" charset="2"/>
              </a:rPr>
              <a:t></a:t>
            </a:r>
          </a:p>
          <a:p>
            <a:r>
              <a:rPr lang="da-DK" dirty="0" smtClean="0">
                <a:sym typeface="Wingdings" pitchFamily="2" charset="2"/>
              </a:rPr>
              <a:t>Building Custom Functoids</a:t>
            </a:r>
          </a:p>
          <a:p>
            <a:r>
              <a:rPr lang="da-DK" dirty="0" smtClean="0">
                <a:sym typeface="Wingdings" pitchFamily="2" charset="2"/>
              </a:rPr>
              <a:t>Careful with cumulative functoids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About Jan Eliasen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85808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Master of Science in Computer Science in 2003.</a:t>
            </a:r>
          </a:p>
          <a:p>
            <a:r>
              <a:rPr lang="da-DK" dirty="0" smtClean="0"/>
              <a:t>Have worked at Logica with BizTalk since June 2003.</a:t>
            </a:r>
          </a:p>
          <a:p>
            <a:r>
              <a:rPr lang="da-DK" dirty="0" smtClean="0"/>
              <a:t>4 times (and current) MVP in BizTalk.</a:t>
            </a:r>
          </a:p>
          <a:p>
            <a:r>
              <a:rPr lang="da-DK" dirty="0" smtClean="0"/>
              <a:t>Have passed all four existing BizTalk exams.</a:t>
            </a:r>
          </a:p>
          <a:p>
            <a:r>
              <a:rPr lang="da-DK" dirty="0" smtClean="0"/>
              <a:t>Current co-author of ”BizTalk Server 2010 Unleashed”.</a:t>
            </a:r>
          </a:p>
          <a:p>
            <a:pPr lvl="1"/>
            <a:r>
              <a:rPr lang="da-DK" dirty="0" smtClean="0"/>
              <a:t>Brian Loesgen, Charles Young, Jon Flanders, Scott Colestock, and Anush Kumar</a:t>
            </a:r>
          </a:p>
          <a:p>
            <a:r>
              <a:rPr lang="da-DK" dirty="0" smtClean="0"/>
              <a:t>http://blog.eliasen.dk</a:t>
            </a:r>
          </a:p>
          <a:p>
            <a:r>
              <a:rPr lang="da-DK" dirty="0" smtClean="0"/>
              <a:t>jan@eliasen.dk</a:t>
            </a:r>
          </a:p>
        </p:txBody>
      </p:sp>
      <p:pic>
        <p:nvPicPr>
          <p:cNvPr id="1026" name="Picture 2" descr="C:\Users\eliasen\Pictures\MVP Logo Kit\MVP_Horizontal_FullCol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5805264"/>
            <a:ext cx="1989361" cy="804955"/>
          </a:xfrm>
          <a:prstGeom prst="rect">
            <a:avLst/>
          </a:prstGeom>
          <a:noFill/>
        </p:spPr>
      </p:pic>
      <p:pic>
        <p:nvPicPr>
          <p:cNvPr id="1027" name="Picture 3" descr="C:\Users\eliasen\Desktop\MCTS(rgb)_511_517_126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877272"/>
            <a:ext cx="2409825" cy="762000"/>
          </a:xfrm>
          <a:prstGeom prst="rect">
            <a:avLst/>
          </a:prstGeom>
          <a:noFill/>
        </p:spPr>
      </p:pic>
      <p:pic>
        <p:nvPicPr>
          <p:cNvPr id="1028" name="Picture 4" descr="C:\Users\eliasen\Pictures\BizTalk2009R2Unleash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869160"/>
            <a:ext cx="1743745" cy="1743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Rule #1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Rule #1 is: We don’t talk about BizTalk Server 2010 RC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New mapper features </a:t>
            </a:r>
            <a:r>
              <a:rPr lang="da-DK" dirty="0" smtClean="0">
                <a:sym typeface="Wingdings" pitchFamily="2" charset="2"/>
              </a:rPr>
              <a:t>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Emphasizing selected objects</a:t>
            </a:r>
          </a:p>
          <a:p>
            <a:r>
              <a:rPr lang="da-DK" dirty="0" smtClean="0"/>
              <a:t>Seleting </a:t>
            </a:r>
            <a:r>
              <a:rPr lang="da-DK" dirty="0" smtClean="0"/>
              <a:t>multiple links and functoids</a:t>
            </a:r>
          </a:p>
          <a:p>
            <a:r>
              <a:rPr lang="da-DK" dirty="0" smtClean="0"/>
              <a:t>Cut, copy, and paste</a:t>
            </a:r>
          </a:p>
          <a:p>
            <a:r>
              <a:rPr lang="da-DK" dirty="0" smtClean="0"/>
              <a:t>Moving functoids and links to other pages</a:t>
            </a:r>
          </a:p>
          <a:p>
            <a:r>
              <a:rPr lang="da-DK" dirty="0" smtClean="0"/>
              <a:t>Optimized display of links</a:t>
            </a:r>
          </a:p>
          <a:p>
            <a:r>
              <a:rPr lang="da-DK" dirty="0" smtClean="0"/>
              <a:t>Bring selected objects into 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Higlight relevant matches for link</a:t>
            </a:r>
          </a:p>
          <a:p>
            <a:r>
              <a:rPr lang="da-DK" dirty="0" smtClean="0"/>
              <a:t>Search</a:t>
            </a:r>
          </a:p>
          <a:p>
            <a:r>
              <a:rPr lang="da-DK" dirty="0" smtClean="0"/>
              <a:t>Labelling and commenting</a:t>
            </a:r>
          </a:p>
          <a:p>
            <a:r>
              <a:rPr lang="da-DK" dirty="0" smtClean="0"/>
              <a:t>Enhanced Functoid Configuration</a:t>
            </a:r>
          </a:p>
          <a:p>
            <a:r>
              <a:rPr lang="da-DK" dirty="0" smtClean="0"/>
              <a:t>Zoom</a:t>
            </a:r>
          </a:p>
          <a:p>
            <a:r>
              <a:rPr lang="da-DK" dirty="0" smtClean="0"/>
              <a:t>Autolink</a:t>
            </a:r>
          </a:p>
          <a:p>
            <a:r>
              <a:rPr lang="da-DK" dirty="0" smtClean="0"/>
              <a:t>Relevance </a:t>
            </a:r>
            <a:r>
              <a:rPr lang="da-DK" dirty="0" smtClean="0"/>
              <a:t>view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What we haven’t gotten </a:t>
            </a:r>
            <a:r>
              <a:rPr lang="da-DK" dirty="0" smtClean="0">
                <a:sym typeface="Wingdings" pitchFamily="2" charset="2"/>
              </a:rPr>
              <a:t>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More power of expression</a:t>
            </a:r>
            <a:endParaRPr lang="da-D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ym typeface="Wingdings" pitchFamily="2" charset="2"/>
              </a:rPr>
              <a:t>Building Custom Functoids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Demo</a:t>
            </a:r>
            <a:endParaRPr lang="da-D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sym typeface="Wingdings" pitchFamily="2" charset="2"/>
              </a:rPr>
              <a:t>Careful with cumulative functoids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Demo</a:t>
            </a:r>
            <a:endParaRPr lang="da-D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Questions?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Jan Eliasen</a:t>
            </a:r>
          </a:p>
          <a:p>
            <a:r>
              <a:rPr lang="da-DK" dirty="0" smtClean="0"/>
              <a:t>jan@eliasen.dk, jan.eliasen@logica.com</a:t>
            </a:r>
          </a:p>
          <a:p>
            <a:r>
              <a:rPr lang="da-DK" dirty="0" smtClean="0"/>
              <a:t>http://blog.eliasen.dk</a:t>
            </a:r>
          </a:p>
          <a:p>
            <a:r>
              <a:rPr lang="da-DK" dirty="0" smtClean="0"/>
              <a:t>Twitter: @jan_eliasen</a:t>
            </a:r>
            <a:endParaRPr lang="da-D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404</TotalTime>
  <Words>199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BTS2010, the new mapper</vt:lpstr>
      <vt:lpstr>Agenda</vt:lpstr>
      <vt:lpstr>About Jan Eliasen</vt:lpstr>
      <vt:lpstr>Rule #1</vt:lpstr>
      <vt:lpstr>New mapper features </vt:lpstr>
      <vt:lpstr>What we haven’t gotten </vt:lpstr>
      <vt:lpstr>Building Custom Functoids</vt:lpstr>
      <vt:lpstr>Careful with cumulative functoids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BTS2010, the new mapper</dc:title>
  <dc:creator>eliasen</dc:creator>
  <cp:lastModifiedBy>eliasen</cp:lastModifiedBy>
  <cp:revision>23</cp:revision>
  <dcterms:created xsi:type="dcterms:W3CDTF">2010-08-10T21:39:06Z</dcterms:created>
  <dcterms:modified xsi:type="dcterms:W3CDTF">2010-08-12T13:17:54Z</dcterms:modified>
</cp:coreProperties>
</file>